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6" r:id="rId2"/>
    <p:sldId id="304" r:id="rId3"/>
    <p:sldId id="303" r:id="rId4"/>
    <p:sldId id="302" r:id="rId5"/>
    <p:sldId id="301" r:id="rId6"/>
    <p:sldId id="300" r:id="rId7"/>
    <p:sldId id="299" r:id="rId8"/>
    <p:sldId id="298" r:id="rId9"/>
    <p:sldId id="297" r:id="rId10"/>
    <p:sldId id="296" r:id="rId11"/>
    <p:sldId id="295" r:id="rId12"/>
    <p:sldId id="294" r:id="rId13"/>
    <p:sldId id="293" r:id="rId14"/>
    <p:sldId id="292" r:id="rId15"/>
    <p:sldId id="291" r:id="rId16"/>
    <p:sldId id="290" r:id="rId17"/>
    <p:sldId id="289" r:id="rId18"/>
    <p:sldId id="288" r:id="rId19"/>
    <p:sldId id="287" r:id="rId20"/>
    <p:sldId id="286" r:id="rId21"/>
    <p:sldId id="285" r:id="rId22"/>
    <p:sldId id="284" r:id="rId23"/>
    <p:sldId id="283" r:id="rId24"/>
    <p:sldId id="282" r:id="rId25"/>
    <p:sldId id="281" r:id="rId26"/>
    <p:sldId id="280" r:id="rId27"/>
    <p:sldId id="279" r:id="rId28"/>
    <p:sldId id="278" r:id="rId29"/>
    <p:sldId id="277" r:id="rId30"/>
    <p:sldId id="276" r:id="rId31"/>
    <p:sldId id="275" r:id="rId32"/>
    <p:sldId id="274" r:id="rId33"/>
    <p:sldId id="273" r:id="rId34"/>
    <p:sldId id="272" r:id="rId35"/>
    <p:sldId id="271" r:id="rId36"/>
    <p:sldId id="270" r:id="rId37"/>
    <p:sldId id="269" r:id="rId38"/>
    <p:sldId id="268" r:id="rId39"/>
    <p:sldId id="267" r:id="rId40"/>
    <p:sldId id="266" r:id="rId41"/>
    <p:sldId id="265" r:id="rId42"/>
    <p:sldId id="264" r:id="rId43"/>
    <p:sldId id="263" r:id="rId44"/>
    <p:sldId id="262" r:id="rId45"/>
    <p:sldId id="261" r:id="rId46"/>
    <p:sldId id="260" r:id="rId47"/>
    <p:sldId id="259" r:id="rId48"/>
    <p:sldId id="258" r:id="rId49"/>
    <p:sldId id="257" r:id="rId50"/>
    <p:sldId id="256" r:id="rId51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300" y="-108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6478588"/>
            <a:ext cx="12709525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4763" y="6878638"/>
            <a:ext cx="12704763" cy="2655887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938" y="4832896"/>
              <a:ext cx="7456062" cy="5186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099" y="5135356"/>
              <a:ext cx="9108901" cy="838143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anchor="b"/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DA54F23-57DE-4DF6-9225-65A4E07D811B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EE00B460-1230-409C-8DB9-BBAD178941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0DCF8-DBB4-4FB0-832E-4C0D22FB8702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683A3-1EFB-4C9D-8DDC-920F4BC0F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D786E-BF55-4741-AADF-2D2D159B1346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A8A9A-C48E-4603-BA02-5F55C57F90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E4EDA-E334-4EEF-8199-20314193C0D3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B8A56-3BA6-44AA-A484-2699088F89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5051425" y="4173538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4792663" y="4173538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anchor="b"/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ACA6F5C-31E2-4726-A3A2-CE4E4B004FBE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948480B-1E64-40D6-BFCE-B162739160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B82F1F0-65E7-40C4-ACB2-3FB40D881DA6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F2D3409-D378-4826-BAE6-35715FE5D4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0459F4-AD2C-4EFC-9562-049C722EDFF2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F380570-4194-48C0-A0E5-8584ECB536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55F4240-7797-4BC5-BC93-0471F32A6FB8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8A4FEA6-FA82-430F-96FD-06EA04D663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90C0B-E541-450B-84EF-C5DDCCD52778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E232C-E153-44A1-A736-A70849356E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1B6A355-5E64-4648-A899-2D3F32A25BA2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484557-6703-4E17-A21F-F07D98E65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93738" y="8256588"/>
            <a:ext cx="6861175" cy="12795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74688" y="8248650"/>
            <a:ext cx="5126037" cy="1296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2033250" y="6927850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11774488" y="6927850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tIns="0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64F1D4E-EA28-47FB-AFB2-22E05FD89E23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4213BF7-F220-4D15-909B-3E87D9B6F6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738" y="8256588"/>
            <a:ext cx="6861175" cy="12795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88" y="8248650"/>
            <a:ext cx="5126037" cy="1296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000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35000" y="2057400"/>
            <a:ext cx="114300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6992" tIns="63496" rIns="126992" bIns="63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2438" y="8899525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FAEFE7D-4057-4158-B441-BA032D6B39DA}" type="datetimeFigureOut">
              <a:rPr lang="en-US"/>
              <a:pPr>
                <a:defRPr/>
              </a:pPr>
              <a:t>5/22/2013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300" y="8899525"/>
            <a:ext cx="3265488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09438" y="8899525"/>
            <a:ext cx="508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E319321-3DA0-443C-8F1C-C09D4E1624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  <p:sldLayoutId id="2147483684" r:id="rId3"/>
    <p:sldLayoutId id="2147483685" r:id="rId4"/>
    <p:sldLayoutId id="2147483686" r:id="rId5"/>
    <p:sldLayoutId id="2147483687" r:id="rId6"/>
    <p:sldLayoutId id="2147483680" r:id="rId7"/>
    <p:sldLayoutId id="2147483688" r:id="rId8"/>
    <p:sldLayoutId id="2147483689" r:id="rId9"/>
    <p:sldLayoutId id="2147483681" r:id="rId10"/>
    <p:sldLayoutId id="2147483682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506413" indent="-354013" algn="l" rtl="0" fontAlgn="base">
        <a:spcBef>
          <a:spcPts val="55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15913" algn="l" rtl="0" fontAlgn="base">
        <a:spcBef>
          <a:spcPts val="4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2213" indent="-315913" algn="l" rtl="0" fontAlgn="base">
        <a:spcBef>
          <a:spcPts val="488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5913" indent="-315913" algn="l" rtl="0" fontAlgn="base">
        <a:spcBef>
          <a:spcPts val="4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413" indent="-315913" algn="l" rtl="0" fontAlgn="base">
        <a:spcBef>
          <a:spcPts val="4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2373565"/>
            <a:ext cx="12446000" cy="254133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Android: 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Date/Time-Tab Widget – </a:t>
            </a:r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ActionBar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9B7ACC-CA41-406D-A691-CA8C49C79307}" type="slidenum">
              <a:rPr lang="en-US">
                <a:latin typeface="Times New Roman" pitchFamily="18" charset="0"/>
                <a:cs typeface="Times New Roman" pitchFamily="18" charset="0"/>
              </a:rPr>
              <a:pPr/>
              <a:t>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-00005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</TotalTime>
  <Words>3</Words>
  <Application>Microsoft Office PowerPoint</Application>
  <PresentationFormat>Custom</PresentationFormat>
  <Paragraphs>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Lucida Sans Unicode</vt:lpstr>
      <vt:lpstr>Wingdings 3</vt:lpstr>
      <vt:lpstr>Verdana</vt:lpstr>
      <vt:lpstr>Wingdings 2</vt:lpstr>
      <vt:lpstr>Calibri</vt:lpstr>
      <vt:lpstr>Times New Roman</vt:lpstr>
      <vt:lpstr>Concourse</vt:lpstr>
      <vt:lpstr>Android:  Date/Time-Tab Widget – ActionBar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Meiktila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KTDSOE</cp:lastModifiedBy>
  <cp:revision>2</cp:revision>
  <dcterms:created xsi:type="dcterms:W3CDTF">2013-05-19T14:26:06Z</dcterms:created>
  <dcterms:modified xsi:type="dcterms:W3CDTF">2013-05-22T08:19:43Z</dcterms:modified>
</cp:coreProperties>
</file>